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3" d="100"/>
          <a:sy n="93" d="100"/>
        </p:scale>
        <p:origin x="-130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C81148D-7877-42D8-9479-7384D33C4ACD}" type="datetimeFigureOut">
              <a:rPr lang="en-US" smtClean="0"/>
              <a:t>4/5/2017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C0B72B-0EF0-46B3-AD0E-C2CE64B2B156}" type="slidenum">
              <a:rPr lang="en-US" smtClean="0"/>
              <a:t>‹#›</a:t>
            </a:fld>
            <a:endParaRPr lang="en-US"/>
          </a:p>
        </p:txBody>
      </p:sp>
    </p:spTree>
    <p:extLst>
      <p:ext uri="{BB962C8B-B14F-4D97-AF65-F5344CB8AC3E}">
        <p14:creationId xmlns:p14="http://schemas.microsoft.com/office/powerpoint/2010/main" val="29771197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81148D-7877-42D8-9479-7384D33C4ACD}" type="datetimeFigureOut">
              <a:rPr lang="en-US" smtClean="0"/>
              <a:t>4/5/2017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C0B72B-0EF0-46B3-AD0E-C2CE64B2B156}" type="slidenum">
              <a:rPr lang="en-US" smtClean="0"/>
              <a:t>‹#›</a:t>
            </a:fld>
            <a:endParaRPr lang="en-US"/>
          </a:p>
        </p:txBody>
      </p:sp>
    </p:spTree>
    <p:extLst>
      <p:ext uri="{BB962C8B-B14F-4D97-AF65-F5344CB8AC3E}">
        <p14:creationId xmlns:p14="http://schemas.microsoft.com/office/powerpoint/2010/main" val="3450380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81148D-7877-42D8-9479-7384D33C4ACD}" type="datetimeFigureOut">
              <a:rPr lang="en-US" smtClean="0"/>
              <a:t>4/5/2017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C0B72B-0EF0-46B3-AD0E-C2CE64B2B156}" type="slidenum">
              <a:rPr lang="en-US" smtClean="0"/>
              <a:t>‹#›</a:t>
            </a:fld>
            <a:endParaRPr lang="en-US"/>
          </a:p>
        </p:txBody>
      </p:sp>
    </p:spTree>
    <p:extLst>
      <p:ext uri="{BB962C8B-B14F-4D97-AF65-F5344CB8AC3E}">
        <p14:creationId xmlns:p14="http://schemas.microsoft.com/office/powerpoint/2010/main" val="2671160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81148D-7877-42D8-9479-7384D33C4ACD}" type="datetimeFigureOut">
              <a:rPr lang="en-US" smtClean="0"/>
              <a:t>4/5/2017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C0B72B-0EF0-46B3-AD0E-C2CE64B2B156}" type="slidenum">
              <a:rPr lang="en-US" smtClean="0"/>
              <a:t>‹#›</a:t>
            </a:fld>
            <a:endParaRPr lang="en-US"/>
          </a:p>
        </p:txBody>
      </p:sp>
    </p:spTree>
    <p:extLst>
      <p:ext uri="{BB962C8B-B14F-4D97-AF65-F5344CB8AC3E}">
        <p14:creationId xmlns:p14="http://schemas.microsoft.com/office/powerpoint/2010/main" val="3636337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81148D-7877-42D8-9479-7384D33C4ACD}" type="datetimeFigureOut">
              <a:rPr lang="en-US" smtClean="0"/>
              <a:t>4/5/2017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C0B72B-0EF0-46B3-AD0E-C2CE64B2B156}" type="slidenum">
              <a:rPr lang="en-US" smtClean="0"/>
              <a:t>‹#›</a:t>
            </a:fld>
            <a:endParaRPr lang="en-US"/>
          </a:p>
        </p:txBody>
      </p:sp>
    </p:spTree>
    <p:extLst>
      <p:ext uri="{BB962C8B-B14F-4D97-AF65-F5344CB8AC3E}">
        <p14:creationId xmlns:p14="http://schemas.microsoft.com/office/powerpoint/2010/main" val="40364630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C81148D-7877-42D8-9479-7384D33C4ACD}" type="datetimeFigureOut">
              <a:rPr lang="en-US" smtClean="0"/>
              <a:t>4/5/2017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C0B72B-0EF0-46B3-AD0E-C2CE64B2B156}" type="slidenum">
              <a:rPr lang="en-US" smtClean="0"/>
              <a:t>‹#›</a:t>
            </a:fld>
            <a:endParaRPr lang="en-US"/>
          </a:p>
        </p:txBody>
      </p:sp>
    </p:spTree>
    <p:extLst>
      <p:ext uri="{BB962C8B-B14F-4D97-AF65-F5344CB8AC3E}">
        <p14:creationId xmlns:p14="http://schemas.microsoft.com/office/powerpoint/2010/main" val="1763359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C81148D-7877-42D8-9479-7384D33C4ACD}" type="datetimeFigureOut">
              <a:rPr lang="en-US" smtClean="0"/>
              <a:t>4/5/2017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C0B72B-0EF0-46B3-AD0E-C2CE64B2B156}" type="slidenum">
              <a:rPr lang="en-US" smtClean="0"/>
              <a:t>‹#›</a:t>
            </a:fld>
            <a:endParaRPr lang="en-US"/>
          </a:p>
        </p:txBody>
      </p:sp>
    </p:spTree>
    <p:extLst>
      <p:ext uri="{BB962C8B-B14F-4D97-AF65-F5344CB8AC3E}">
        <p14:creationId xmlns:p14="http://schemas.microsoft.com/office/powerpoint/2010/main" val="415518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C81148D-7877-42D8-9479-7384D33C4ACD}" type="datetimeFigureOut">
              <a:rPr lang="en-US" smtClean="0"/>
              <a:t>4/5/2017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C0B72B-0EF0-46B3-AD0E-C2CE64B2B156}" type="slidenum">
              <a:rPr lang="en-US" smtClean="0"/>
              <a:t>‹#›</a:t>
            </a:fld>
            <a:endParaRPr lang="en-US"/>
          </a:p>
        </p:txBody>
      </p:sp>
    </p:spTree>
    <p:extLst>
      <p:ext uri="{BB962C8B-B14F-4D97-AF65-F5344CB8AC3E}">
        <p14:creationId xmlns:p14="http://schemas.microsoft.com/office/powerpoint/2010/main" val="519985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1148D-7877-42D8-9479-7384D33C4ACD}" type="datetimeFigureOut">
              <a:rPr lang="en-US" smtClean="0"/>
              <a:t>4/5/2017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C0B72B-0EF0-46B3-AD0E-C2CE64B2B156}" type="slidenum">
              <a:rPr lang="en-US" smtClean="0"/>
              <a:t>‹#›</a:t>
            </a:fld>
            <a:endParaRPr lang="en-US"/>
          </a:p>
        </p:txBody>
      </p:sp>
    </p:spTree>
    <p:extLst>
      <p:ext uri="{BB962C8B-B14F-4D97-AF65-F5344CB8AC3E}">
        <p14:creationId xmlns:p14="http://schemas.microsoft.com/office/powerpoint/2010/main" val="2784831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81148D-7877-42D8-9479-7384D33C4ACD}" type="datetimeFigureOut">
              <a:rPr lang="en-US" smtClean="0"/>
              <a:t>4/5/2017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C0B72B-0EF0-46B3-AD0E-C2CE64B2B156}" type="slidenum">
              <a:rPr lang="en-US" smtClean="0"/>
              <a:t>‹#›</a:t>
            </a:fld>
            <a:endParaRPr lang="en-US"/>
          </a:p>
        </p:txBody>
      </p:sp>
    </p:spTree>
    <p:extLst>
      <p:ext uri="{BB962C8B-B14F-4D97-AF65-F5344CB8AC3E}">
        <p14:creationId xmlns:p14="http://schemas.microsoft.com/office/powerpoint/2010/main" val="38480431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81148D-7877-42D8-9479-7384D33C4ACD}" type="datetimeFigureOut">
              <a:rPr lang="en-US" smtClean="0"/>
              <a:t>4/5/2017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C0B72B-0EF0-46B3-AD0E-C2CE64B2B156}" type="slidenum">
              <a:rPr lang="en-US" smtClean="0"/>
              <a:t>‹#›</a:t>
            </a:fld>
            <a:endParaRPr lang="en-US"/>
          </a:p>
        </p:txBody>
      </p:sp>
    </p:spTree>
    <p:extLst>
      <p:ext uri="{BB962C8B-B14F-4D97-AF65-F5344CB8AC3E}">
        <p14:creationId xmlns:p14="http://schemas.microsoft.com/office/powerpoint/2010/main" val="10142719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81148D-7877-42D8-9479-7384D33C4ACD}" type="datetimeFigureOut">
              <a:rPr lang="en-US" smtClean="0"/>
              <a:t>4/5/2017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C0B72B-0EF0-46B3-AD0E-C2CE64B2B156}" type="slidenum">
              <a:rPr lang="en-US" smtClean="0"/>
              <a:t>‹#›</a:t>
            </a:fld>
            <a:endParaRPr lang="en-US"/>
          </a:p>
        </p:txBody>
      </p:sp>
    </p:spTree>
    <p:extLst>
      <p:ext uri="{BB962C8B-B14F-4D97-AF65-F5344CB8AC3E}">
        <p14:creationId xmlns:p14="http://schemas.microsoft.com/office/powerpoint/2010/main" val="33826334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ebed.ped.state.nm.us/sites/miniquote/mq1"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How to use the mini-quote system</a:t>
            </a:r>
            <a:endParaRPr lang="en-US" dirty="0"/>
          </a:p>
        </p:txBody>
      </p:sp>
      <p:sp>
        <p:nvSpPr>
          <p:cNvPr id="3" name="Subtitle 2"/>
          <p:cNvSpPr>
            <a:spLocks noGrp="1"/>
          </p:cNvSpPr>
          <p:nvPr>
            <p:ph type="subTitle" idx="1"/>
          </p:nvPr>
        </p:nvSpPr>
        <p:spPr/>
        <p:txBody>
          <a:bodyPr/>
          <a:lstStyle/>
          <a:p>
            <a:r>
              <a:rPr lang="en-US" dirty="0" smtClean="0"/>
              <a:t>Schools</a:t>
            </a:r>
            <a:endParaRPr lang="en-US" dirty="0"/>
          </a:p>
        </p:txBody>
      </p:sp>
    </p:spTree>
    <p:extLst>
      <p:ext uri="{BB962C8B-B14F-4D97-AF65-F5344CB8AC3E}">
        <p14:creationId xmlns:p14="http://schemas.microsoft.com/office/powerpoint/2010/main" val="38528598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Navigate to:</a:t>
            </a:r>
            <a:r>
              <a:rPr lang="en-US" smtClean="0"/>
              <a:t/>
            </a:r>
            <a:br>
              <a:rPr lang="en-US" smtClean="0"/>
            </a:br>
            <a:r>
              <a:rPr lang="en-US" sz="1600" smtClean="0">
                <a:hlinkClick r:id="rId2"/>
              </a:rPr>
              <a:t>http://</a:t>
            </a:r>
            <a:r>
              <a:rPr lang="en-US" sz="1600" smtClean="0">
                <a:hlinkClick r:id="rId2"/>
              </a:rPr>
              <a:t>webed.ped.state.nm.us/sites/miniquote/mq1</a:t>
            </a:r>
            <a:r>
              <a:rPr lang="en-US" sz="1600" dirty="0" smtClean="0"/>
              <a:t/>
            </a:r>
            <a:br>
              <a:rPr lang="en-US" sz="1600" dirty="0" smtClean="0"/>
            </a:br>
            <a:r>
              <a:rPr lang="en-US" sz="1600" dirty="0" smtClean="0"/>
              <a:t>Best experience is in Internet Explorer in compatibility mode</a:t>
            </a:r>
            <a:br>
              <a:rPr lang="en-US" sz="1600" dirty="0" smtClean="0"/>
            </a:br>
            <a:r>
              <a:rPr lang="en-US" sz="1600" dirty="0" smtClean="0"/>
              <a:t>At the Login Screen, choose Forms Authentication.</a:t>
            </a:r>
            <a:endParaRPr lang="en-US" sz="16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6400" y="2057400"/>
            <a:ext cx="6029325" cy="2628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309178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Login with your account information</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1450" y="2452688"/>
            <a:ext cx="8801100" cy="1952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785595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At the home screen, select school user registry</a:t>
            </a:r>
            <a:endParaRPr lang="en-US" dirty="0"/>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1676400"/>
            <a:ext cx="6324600" cy="45670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380427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Complete your information in the school user registry. Once you are approved you can submit requests for quotes</a:t>
            </a:r>
            <a:endParaRPr lang="en-US" sz="2400"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1999" y="1752600"/>
            <a:ext cx="7591307" cy="4143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468532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dirty="0" smtClean="0"/>
              <a:t>Submit request for quote from home screen by clicking on new item on the requests list. Complete the form and click save. Click on your request in the list and select Alert Me to </a:t>
            </a:r>
            <a:r>
              <a:rPr lang="en-US" sz="2400" smtClean="0"/>
              <a:t>receive notifications</a:t>
            </a:r>
            <a:endParaRPr lang="en-US" sz="2400"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447800"/>
            <a:ext cx="8582025" cy="51929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070841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TotalTime>
  <Words>81</Words>
  <Application>Microsoft Office PowerPoint</Application>
  <PresentationFormat>On-screen Show (4:3)</PresentationFormat>
  <Paragraphs>7</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How to use the mini-quote system</vt:lpstr>
      <vt:lpstr>Navigate to: http://webed.ped.state.nm.us/sites/miniquote/mq1 Best experience is in Internet Explorer in compatibility mode At the Login Screen, choose Forms Authentication.</vt:lpstr>
      <vt:lpstr>Login with your account information</vt:lpstr>
      <vt:lpstr>At the home screen, select school user registry</vt:lpstr>
      <vt:lpstr>Complete your information in the school user registry. Once you are approved you can submit requests for quotes</vt:lpstr>
      <vt:lpstr>Submit request for quote from home screen by clicking on new item on the requests list. Complete the form and click save. Click on your request in the list and select Alert Me to receive notifications</vt:lpstr>
    </vt:vector>
  </TitlesOfParts>
  <Company>NMPED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use the mini-quote system</dc:title>
  <dc:creator>John Chadwick</dc:creator>
  <cp:lastModifiedBy>John Chadwick</cp:lastModifiedBy>
  <cp:revision>9</cp:revision>
  <dcterms:created xsi:type="dcterms:W3CDTF">2016-03-30T15:38:20Z</dcterms:created>
  <dcterms:modified xsi:type="dcterms:W3CDTF">2017-04-05T20:57:09Z</dcterms:modified>
</cp:coreProperties>
</file>